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76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7" r:id="rId21"/>
    <p:sldId id="278" r:id="rId22"/>
    <p:sldId id="280" r:id="rId23"/>
    <p:sldId id="281" r:id="rId24"/>
    <p:sldId id="282" r:id="rId25"/>
    <p:sldId id="283" r:id="rId26"/>
    <p:sldId id="285" r:id="rId27"/>
    <p:sldId id="286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15" autoAdjust="0"/>
    <p:restoredTop sz="94660"/>
  </p:normalViewPr>
  <p:slideViewPr>
    <p:cSldViewPr snapToGrid="0">
      <p:cViewPr varScale="1">
        <p:scale>
          <a:sx n="71" d="100"/>
          <a:sy n="71" d="100"/>
        </p:scale>
        <p:origin x="90" y="5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61976-4E9A-4D0D-AA13-06EE46D133D5}" type="datetimeFigureOut">
              <a:rPr lang="en-US" smtClean="0"/>
              <a:t>3/8/2017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42D25-A5E5-418E-9EE7-7843FF5009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0271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61976-4E9A-4D0D-AA13-06EE46D133D5}" type="datetimeFigureOut">
              <a:rPr lang="en-US" smtClean="0"/>
              <a:t>3/8/2017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42D25-A5E5-418E-9EE7-7843FF5009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4318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61976-4E9A-4D0D-AA13-06EE46D133D5}" type="datetimeFigureOut">
              <a:rPr lang="en-US" smtClean="0"/>
              <a:t>3/8/2017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42D25-A5E5-418E-9EE7-7843FF5009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3900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61976-4E9A-4D0D-AA13-06EE46D133D5}" type="datetimeFigureOut">
              <a:rPr lang="en-US" smtClean="0"/>
              <a:t>3/8/2017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42D25-A5E5-418E-9EE7-7843FF5009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2177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61976-4E9A-4D0D-AA13-06EE46D133D5}" type="datetimeFigureOut">
              <a:rPr lang="en-US" smtClean="0"/>
              <a:t>3/8/2017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42D25-A5E5-418E-9EE7-7843FF5009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2637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61976-4E9A-4D0D-AA13-06EE46D133D5}" type="datetimeFigureOut">
              <a:rPr lang="en-US" smtClean="0"/>
              <a:t>3/8/2017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42D25-A5E5-418E-9EE7-7843FF5009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8868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61976-4E9A-4D0D-AA13-06EE46D133D5}" type="datetimeFigureOut">
              <a:rPr lang="en-US" smtClean="0"/>
              <a:t>3/8/2017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42D25-A5E5-418E-9EE7-7843FF5009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6447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61976-4E9A-4D0D-AA13-06EE46D133D5}" type="datetimeFigureOut">
              <a:rPr lang="en-US" smtClean="0"/>
              <a:t>3/8/2017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42D25-A5E5-418E-9EE7-7843FF5009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6042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61976-4E9A-4D0D-AA13-06EE46D133D5}" type="datetimeFigureOut">
              <a:rPr lang="en-US" smtClean="0"/>
              <a:t>3/8/2017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42D25-A5E5-418E-9EE7-7843FF5009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4279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61976-4E9A-4D0D-AA13-06EE46D133D5}" type="datetimeFigureOut">
              <a:rPr lang="en-US" smtClean="0"/>
              <a:t>3/8/2017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42D25-A5E5-418E-9EE7-7843FF5009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6578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61976-4E9A-4D0D-AA13-06EE46D133D5}" type="datetimeFigureOut">
              <a:rPr lang="en-US" smtClean="0"/>
              <a:t>3/8/2017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42D25-A5E5-418E-9EE7-7843FF5009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9223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761976-4E9A-4D0D-AA13-06EE46D133D5}" type="datetimeFigureOut">
              <a:rPr lang="en-US" smtClean="0"/>
              <a:t>3/8/2017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F42D25-A5E5-418E-9EE7-7843FF5009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74130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73" t="28824" r="23963" b="6863"/>
          <a:stretch/>
        </p:blipFill>
        <p:spPr>
          <a:xfrm>
            <a:off x="2003611" y="0"/>
            <a:ext cx="807069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584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00" t="5971" r="14247" b="6578"/>
          <a:stretch/>
        </p:blipFill>
        <p:spPr>
          <a:xfrm>
            <a:off x="2151528" y="19513"/>
            <a:ext cx="7543801" cy="6838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212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01" t="7509" b="7589"/>
          <a:stretch/>
        </p:blipFill>
        <p:spPr>
          <a:xfrm>
            <a:off x="1411941" y="0"/>
            <a:ext cx="9170893" cy="6846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91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0" t="6694" r="10469" b="8795"/>
          <a:stretch/>
        </p:blipFill>
        <p:spPr>
          <a:xfrm>
            <a:off x="1694330" y="0"/>
            <a:ext cx="90856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798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56" t="6075" r="12844" b="7650"/>
          <a:stretch/>
        </p:blipFill>
        <p:spPr>
          <a:xfrm>
            <a:off x="2084293" y="0"/>
            <a:ext cx="7664824" cy="6840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502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97" t="5491" r="15368" b="7843"/>
          <a:stretch/>
        </p:blipFill>
        <p:spPr>
          <a:xfrm>
            <a:off x="2232211" y="0"/>
            <a:ext cx="7476565" cy="6870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031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15" t="7255" r="11273" b="6471"/>
          <a:stretch/>
        </p:blipFill>
        <p:spPr>
          <a:xfrm>
            <a:off x="2070847" y="0"/>
            <a:ext cx="7637929" cy="6872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972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5" t="6573" r="12177" b="5584"/>
          <a:stretch/>
        </p:blipFill>
        <p:spPr>
          <a:xfrm>
            <a:off x="1815352" y="0"/>
            <a:ext cx="8606118" cy="6860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006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41" t="6542" r="9849" b="6987"/>
          <a:stretch/>
        </p:blipFill>
        <p:spPr>
          <a:xfrm>
            <a:off x="2245659" y="0"/>
            <a:ext cx="7584142" cy="6839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13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12" t="7101" r="14283" b="6036"/>
          <a:stretch/>
        </p:blipFill>
        <p:spPr>
          <a:xfrm>
            <a:off x="2353235" y="0"/>
            <a:ext cx="7355541" cy="6874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164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1" t="5697" r="23352" b="6852"/>
          <a:stretch/>
        </p:blipFill>
        <p:spPr>
          <a:xfrm>
            <a:off x="2232213" y="0"/>
            <a:ext cx="74496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141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52" t="8597" r="14483" b="9638"/>
          <a:stretch/>
        </p:blipFill>
        <p:spPr>
          <a:xfrm>
            <a:off x="2084292" y="12418"/>
            <a:ext cx="7732060" cy="6845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229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71" t="6648" r="15063" b="4920"/>
          <a:stretch/>
        </p:blipFill>
        <p:spPr>
          <a:xfrm>
            <a:off x="2353236" y="12568"/>
            <a:ext cx="7355540" cy="6845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088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77" t="8184" r="13176" b="5344"/>
          <a:stretch/>
        </p:blipFill>
        <p:spPr>
          <a:xfrm>
            <a:off x="0" y="430306"/>
            <a:ext cx="5957047" cy="593015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03" t="7960" r="8492" b="6158"/>
          <a:stretch/>
        </p:blipFill>
        <p:spPr>
          <a:xfrm>
            <a:off x="6131860" y="470647"/>
            <a:ext cx="6373906" cy="5889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149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39" t="6949" r="19690" b="6188"/>
          <a:stretch/>
        </p:blipFill>
        <p:spPr>
          <a:xfrm>
            <a:off x="0" y="450478"/>
            <a:ext cx="6078071" cy="595704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57" t="3977" r="12801" b="9160"/>
          <a:stretch/>
        </p:blipFill>
        <p:spPr>
          <a:xfrm>
            <a:off x="6212540" y="450478"/>
            <a:ext cx="6441142" cy="5957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260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11" t="5099" r="16501" b="7451"/>
          <a:stretch/>
        </p:blipFill>
        <p:spPr>
          <a:xfrm>
            <a:off x="-618563" y="368293"/>
            <a:ext cx="6707338" cy="601905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77" t="7053" r="9905" b="5299"/>
          <a:stretch/>
        </p:blipFill>
        <p:spPr>
          <a:xfrm>
            <a:off x="6236693" y="376517"/>
            <a:ext cx="6320117" cy="6010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008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06" t="7611" r="12723" b="5918"/>
          <a:stretch/>
        </p:blipFill>
        <p:spPr>
          <a:xfrm>
            <a:off x="2245659" y="0"/>
            <a:ext cx="7584141" cy="6881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911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13" t="12549" r="11863" b="8432"/>
          <a:stretch/>
        </p:blipFill>
        <p:spPr>
          <a:xfrm>
            <a:off x="1922929" y="0"/>
            <a:ext cx="8216153" cy="6827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101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67" t="5196" r="20562" b="8138"/>
          <a:stretch/>
        </p:blipFill>
        <p:spPr>
          <a:xfrm>
            <a:off x="6194610" y="470647"/>
            <a:ext cx="5620872" cy="5943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26" t="7059" r="19534" b="5686"/>
          <a:stretch/>
        </p:blipFill>
        <p:spPr>
          <a:xfrm>
            <a:off x="510988" y="430305"/>
            <a:ext cx="5526742" cy="5983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038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69" t="5726" r="14431" b="5843"/>
          <a:stretch/>
        </p:blipFill>
        <p:spPr>
          <a:xfrm>
            <a:off x="2218764" y="0"/>
            <a:ext cx="7503460" cy="6864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980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35" t="12095" r="17595" b="845"/>
          <a:stretch/>
        </p:blipFill>
        <p:spPr>
          <a:xfrm>
            <a:off x="2178423" y="0"/>
            <a:ext cx="7516906" cy="6867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440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36" t="8341" r="13352" b="4797"/>
          <a:stretch/>
        </p:blipFill>
        <p:spPr>
          <a:xfrm>
            <a:off x="2138083" y="0"/>
            <a:ext cx="7570694" cy="6858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674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07" t="5172" r="13817" b="7181"/>
          <a:stretch/>
        </p:blipFill>
        <p:spPr>
          <a:xfrm>
            <a:off x="2245658" y="0"/>
            <a:ext cx="7449671" cy="6880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285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72" t="6318" r="12810" b="7407"/>
          <a:stretch/>
        </p:blipFill>
        <p:spPr>
          <a:xfrm>
            <a:off x="2326340" y="-2862"/>
            <a:ext cx="7328648" cy="6860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245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9" t="5897" r="20186" b="5280"/>
          <a:stretch/>
        </p:blipFill>
        <p:spPr>
          <a:xfrm>
            <a:off x="2514600" y="0"/>
            <a:ext cx="7167281" cy="708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995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60" t="53676" r="8003" b="5980"/>
          <a:stretch/>
        </p:blipFill>
        <p:spPr>
          <a:xfrm>
            <a:off x="2514599" y="1734671"/>
            <a:ext cx="6952129" cy="3218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190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23" t="4826" r="12312" b="8116"/>
          <a:stretch/>
        </p:blipFill>
        <p:spPr>
          <a:xfrm>
            <a:off x="2366683" y="0"/>
            <a:ext cx="7342094" cy="6921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808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</TotalTime>
  <Words>0</Words>
  <Application>Microsoft Office PowerPoint</Application>
  <PresentationFormat>Widescreen</PresentationFormat>
  <Paragraphs>0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1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Tolland Public Schools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Katherine Adams</dc:creator>
  <cp:lastModifiedBy>Katherine Adams</cp:lastModifiedBy>
  <cp:revision>4</cp:revision>
  <dcterms:created xsi:type="dcterms:W3CDTF">2017-03-08T18:42:57Z</dcterms:created>
  <dcterms:modified xsi:type="dcterms:W3CDTF">2017-03-08T19:36:35Z</dcterms:modified>
</cp:coreProperties>
</file>